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changesInfos/changesInfo1.xml" ContentType="application/vnd.ms-powerpoint.changesinfo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7" r:id="rId1"/>
  </p:sldMasterIdLst>
  <p:notesMasterIdLst>
    <p:notesMasterId r:id="rId15"/>
  </p:notesMasterIdLst>
  <p:handoutMasterIdLst>
    <p:handoutMasterId r:id="rId16"/>
  </p:handoutMasterIdLst>
  <p:sldIdLst>
    <p:sldId id="360" r:id="rId2"/>
    <p:sldId id="366" r:id="rId3"/>
    <p:sldId id="387" r:id="rId4"/>
    <p:sldId id="388" r:id="rId5"/>
    <p:sldId id="378" r:id="rId6"/>
    <p:sldId id="380" r:id="rId7"/>
    <p:sldId id="382" r:id="rId8"/>
    <p:sldId id="381" r:id="rId9"/>
    <p:sldId id="372" r:id="rId10"/>
    <p:sldId id="375" r:id="rId11"/>
    <p:sldId id="376" r:id="rId12"/>
    <p:sldId id="389" r:id="rId13"/>
    <p:sldId id="34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056" userDrawn="1">
          <p15:clr>
            <a:srgbClr val="A4A3A4"/>
          </p15:clr>
        </p15:guide>
        <p15:guide id="2" pos="768" userDrawn="1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Wayne" initials="wc" lastIdx="1" clrIdx="0"/>
  <p:cmAuthor id="1" name="wayne culp" initials="wc" lastIdx="2" clrIdx="1">
    <p:extLst>
      <p:ext uri="{19B8F6BF-5375-455C-9EA6-DF929625EA0E}">
        <p15:presenceInfo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userId="791f65f1172d121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0202C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986" autoAdjust="0"/>
    <p:restoredTop sz="78466" autoAdjust="0"/>
  </p:normalViewPr>
  <p:slideViewPr>
    <p:cSldViewPr snapToGrid="0">
      <p:cViewPr varScale="1">
        <p:scale>
          <a:sx n="124" d="100"/>
          <a:sy n="124" d="100"/>
        </p:scale>
        <p:origin x="-520" y="-104"/>
      </p:cViewPr>
      <p:guideLst>
        <p:guide orient="horz" pos="1056"/>
        <p:guide pos="7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6584"/>
    </p:cViewPr>
  </p:sorterViewPr>
  <p:notesViewPr>
    <p:cSldViewPr snapToGrid="0">
      <p:cViewPr varScale="1">
        <p:scale>
          <a:sx n="86" d="100"/>
          <a:sy n="86" d="100"/>
        </p:scale>
        <p:origin x="3030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64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AFB5803-3702-439C-B650-20BDB8A8E487}"/>
    <pc:docChg chg="modSld">
      <pc:chgData name="" userId="" providerId="" clId="Web-{8AFB5803-3702-439C-B650-20BDB8A8E487}" dt="2018-08-08T14:08:00.396" v="47" actId="20577"/>
      <pc:docMkLst>
        <pc:docMk/>
      </pc:docMkLst>
      <pc:sldChg chg="modSp">
        <pc:chgData name="" userId="" providerId="" clId="Web-{8AFB5803-3702-439C-B650-20BDB8A8E487}" dt="2018-08-08T14:03:46.030" v="6" actId="20577"/>
        <pc:sldMkLst>
          <pc:docMk/>
          <pc:sldMk cId="947178044" sldId="265"/>
        </pc:sldMkLst>
        <pc:spChg chg="mod">
          <ac:chgData name="" userId="" providerId="" clId="Web-{8AFB5803-3702-439C-B650-20BDB8A8E487}" dt="2018-08-08T14:03:46.030" v="6" actId="20577"/>
          <ac:spMkLst>
            <pc:docMk/>
            <pc:sldMk cId="947178044" sldId="265"/>
            <ac:spMk id="3" creationId="{00000000-0000-0000-0000-000000000000}"/>
          </ac:spMkLst>
        </pc:spChg>
      </pc:sldChg>
      <pc:sldChg chg="modSp">
        <pc:chgData name="" userId="" providerId="" clId="Web-{8AFB5803-3702-439C-B650-20BDB8A8E487}" dt="2018-08-08T14:06:18.629" v="19" actId="20577"/>
        <pc:sldMkLst>
          <pc:docMk/>
          <pc:sldMk cId="1514427462" sldId="295"/>
        </pc:sldMkLst>
        <pc:spChg chg="mod">
          <ac:chgData name="" userId="" providerId="" clId="Web-{8AFB5803-3702-439C-B650-20BDB8A8E487}" dt="2018-08-08T14:06:18.629" v="19" actId="20577"/>
          <ac:spMkLst>
            <pc:docMk/>
            <pc:sldMk cId="1514427462" sldId="295"/>
            <ac:spMk id="25603" creationId="{00000000-0000-0000-0000-000000000000}"/>
          </ac:spMkLst>
        </pc:spChg>
      </pc:sldChg>
      <pc:sldChg chg="modSp">
        <pc:chgData name="" userId="" providerId="" clId="Web-{8AFB5803-3702-439C-B650-20BDB8A8E487}" dt="2018-08-08T14:06:33.661" v="23" actId="20577"/>
        <pc:sldMkLst>
          <pc:docMk/>
          <pc:sldMk cId="4050917900" sldId="308"/>
        </pc:sldMkLst>
        <pc:spChg chg="mod">
          <ac:chgData name="" userId="" providerId="" clId="Web-{8AFB5803-3702-439C-B650-20BDB8A8E487}" dt="2018-08-08T14:06:33.661" v="23" actId="20577"/>
          <ac:spMkLst>
            <pc:docMk/>
            <pc:sldMk cId="4050917900" sldId="308"/>
            <ac:spMk id="3" creationId="{00000000-0000-0000-0000-000000000000}"/>
          </ac:spMkLst>
        </pc:spChg>
      </pc:sldChg>
      <pc:sldChg chg="modSp">
        <pc:chgData name="" userId="" providerId="" clId="Web-{8AFB5803-3702-439C-B650-20BDB8A8E487}" dt="2018-08-08T14:08:00.396" v="46" actId="20577"/>
        <pc:sldMkLst>
          <pc:docMk/>
          <pc:sldMk cId="1822449445" sldId="310"/>
        </pc:sldMkLst>
        <pc:spChg chg="mod">
          <ac:chgData name="" userId="" providerId="" clId="Web-{8AFB5803-3702-439C-B650-20BDB8A8E487}" dt="2018-08-08T14:08:00.396" v="46" actId="20577"/>
          <ac:spMkLst>
            <pc:docMk/>
            <pc:sldMk cId="1822449445" sldId="310"/>
            <ac:spMk id="3" creationId="{00000000-0000-0000-0000-000000000000}"/>
          </ac:spMkLst>
        </pc:spChg>
      </pc:sldChg>
      <pc:sldChg chg="modSp">
        <pc:chgData name="" userId="" providerId="" clId="Web-{8AFB5803-3702-439C-B650-20BDB8A8E487}" dt="2018-08-08T14:07:23.677" v="34" actId="20577"/>
        <pc:sldMkLst>
          <pc:docMk/>
          <pc:sldMk cId="2670950447" sldId="313"/>
        </pc:sldMkLst>
        <pc:spChg chg="mod">
          <ac:chgData name="" userId="" providerId="" clId="Web-{8AFB5803-3702-439C-B650-20BDB8A8E487}" dt="2018-08-08T14:07:23.677" v="34" actId="20577"/>
          <ac:spMkLst>
            <pc:docMk/>
            <pc:sldMk cId="2670950447" sldId="313"/>
            <ac:spMk id="3" creationId="{00000000-0000-0000-0000-000000000000}"/>
          </ac:spMkLst>
        </pc:spChg>
      </pc:sldChg>
    </pc:docChg>
  </pc:docChgLst>
  <pc:docChgLst>
    <pc:chgData clId="Web-{A0AC5896-0265-48EA-AC3C-6BC069BC8D5A}"/>
    <pc:docChg chg="addSld delSld modSld">
      <pc:chgData name="" userId="" providerId="" clId="Web-{A0AC5896-0265-48EA-AC3C-6BC069BC8D5A}" dt="2018-08-08T15:22:30.188" v="361"/>
      <pc:docMkLst>
        <pc:docMk/>
      </pc:docMkLst>
      <pc:sldChg chg="modSp">
        <pc:chgData name="" userId="" providerId="" clId="Web-{A0AC5896-0265-48EA-AC3C-6BC069BC8D5A}" dt="2018-08-08T15:09:42.301" v="269" actId="20577"/>
        <pc:sldMkLst>
          <pc:docMk/>
          <pc:sldMk cId="2488899616" sldId="266"/>
        </pc:sldMkLst>
        <pc:spChg chg="mod">
          <ac:chgData name="" userId="" providerId="" clId="Web-{A0AC5896-0265-48EA-AC3C-6BC069BC8D5A}" dt="2018-08-08T15:09:42.301" v="269" actId="20577"/>
          <ac:spMkLst>
            <pc:docMk/>
            <pc:sldMk cId="2488899616" sldId="266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10:37.302" v="290" actId="20577"/>
        <pc:sldMkLst>
          <pc:docMk/>
          <pc:sldMk cId="2803370880" sldId="267"/>
        </pc:sldMkLst>
        <pc:spChg chg="mod">
          <ac:chgData name="" userId="" providerId="" clId="Web-{A0AC5896-0265-48EA-AC3C-6BC069BC8D5A}" dt="2018-08-08T15:10:37.302" v="290" actId="20577"/>
          <ac:spMkLst>
            <pc:docMk/>
            <pc:sldMk cId="2803370880" sldId="267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4:56:23.649" v="105" actId="20577"/>
        <pc:sldMkLst>
          <pc:docMk/>
          <pc:sldMk cId="540238881" sldId="270"/>
        </pc:sldMkLst>
        <pc:spChg chg="mod">
          <ac:chgData name="" userId="" providerId="" clId="Web-{A0AC5896-0265-48EA-AC3C-6BC069BC8D5A}" dt="2018-08-08T14:56:23.649" v="105" actId="20577"/>
          <ac:spMkLst>
            <pc:docMk/>
            <pc:sldMk cId="540238881" sldId="270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4:54:03.211" v="80" actId="20577"/>
        <pc:sldMkLst>
          <pc:docMk/>
          <pc:sldMk cId="2475694367" sldId="271"/>
        </pc:sldMkLst>
        <pc:spChg chg="mod">
          <ac:chgData name="" userId="" providerId="" clId="Web-{A0AC5896-0265-48EA-AC3C-6BC069BC8D5A}" dt="2018-08-08T14:54:03.211" v="80" actId="20577"/>
          <ac:spMkLst>
            <pc:docMk/>
            <pc:sldMk cId="2475694367" sldId="271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01:46.386" v="181" actId="20577"/>
        <pc:sldMkLst>
          <pc:docMk/>
          <pc:sldMk cId="2979030147" sldId="272"/>
        </pc:sldMkLst>
        <pc:spChg chg="mod">
          <ac:chgData name="" userId="" providerId="" clId="Web-{A0AC5896-0265-48EA-AC3C-6BC069BC8D5A}" dt="2018-08-08T15:01:46.386" v="181" actId="20577"/>
          <ac:spMkLst>
            <pc:docMk/>
            <pc:sldMk cId="2979030147" sldId="272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19:51.360" v="359" actId="20577"/>
        <pc:sldMkLst>
          <pc:docMk/>
          <pc:sldMk cId="3384687459" sldId="275"/>
        </pc:sldMkLst>
        <pc:spChg chg="mod">
          <ac:chgData name="" userId="" providerId="" clId="Web-{A0AC5896-0265-48EA-AC3C-6BC069BC8D5A}" dt="2018-08-08T15:19:51.360" v="359" actId="20577"/>
          <ac:spMkLst>
            <pc:docMk/>
            <pc:sldMk cId="3384687459" sldId="275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17:52.781" v="351" actId="20577"/>
        <pc:sldMkLst>
          <pc:docMk/>
          <pc:sldMk cId="1303104242" sldId="277"/>
        </pc:sldMkLst>
        <pc:spChg chg="mod">
          <ac:chgData name="" userId="" providerId="" clId="Web-{A0AC5896-0265-48EA-AC3C-6BC069BC8D5A}" dt="2018-08-08T15:17:52.781" v="351" actId="20577"/>
          <ac:spMkLst>
            <pc:docMk/>
            <pc:sldMk cId="1303104242" sldId="277"/>
            <ac:spMk id="3" creationId="{00000000-0000-0000-0000-000000000000}"/>
          </ac:spMkLst>
        </pc:spChg>
      </pc:sldChg>
      <pc:sldChg chg="addSp delSp modSp">
        <pc:chgData name="" userId="" providerId="" clId="Web-{A0AC5896-0265-48EA-AC3C-6BC069BC8D5A}" dt="2018-08-08T15:22:30.188" v="361"/>
        <pc:sldMkLst>
          <pc:docMk/>
          <pc:sldMk cId="460430807" sldId="284"/>
        </pc:sldMkLst>
        <pc:spChg chg="add mod">
          <ac:chgData name="" userId="" providerId="" clId="Web-{A0AC5896-0265-48EA-AC3C-6BC069BC8D5A}" dt="2018-08-08T15:22:30.188" v="361"/>
          <ac:spMkLst>
            <pc:docMk/>
            <pc:sldMk cId="460430807" sldId="284"/>
            <ac:spMk id="8" creationId="{A0C0EC9A-6765-480C-A4BE-7901B9E7C948}"/>
          </ac:spMkLst>
        </pc:spChg>
        <pc:picChg chg="del">
          <ac:chgData name="" userId="" providerId="" clId="Web-{A0AC5896-0265-48EA-AC3C-6BC069BC8D5A}" dt="2018-08-08T15:22:30.188" v="361"/>
          <ac:picMkLst>
            <pc:docMk/>
            <pc:sldMk cId="460430807" sldId="284"/>
            <ac:picMk id="6" creationId="{00000000-0000-0000-0000-000000000000}"/>
          </ac:picMkLst>
        </pc:picChg>
      </pc:sldChg>
      <pc:sldChg chg="modSp add del">
        <pc:chgData name="" userId="" providerId="" clId="Web-{A0AC5896-0265-48EA-AC3C-6BC069BC8D5A}" dt="2018-08-08T14:54:54.883" v="90"/>
        <pc:sldMkLst>
          <pc:docMk/>
          <pc:sldMk cId="1822449445" sldId="310"/>
        </pc:sldMkLst>
        <pc:spChg chg="mod">
          <ac:chgData name="" userId="" providerId="" clId="Web-{A0AC5896-0265-48EA-AC3C-6BC069BC8D5A}" dt="2018-08-08T14:53:55.258" v="76" actId="20577"/>
          <ac:spMkLst>
            <pc:docMk/>
            <pc:sldMk cId="1822449445" sldId="310"/>
            <ac:spMk id="3" creationId="{00000000-0000-0000-0000-000000000000}"/>
          </ac:spMkLst>
        </pc:spChg>
        <pc:graphicFrameChg chg="mod modGraphic">
          <ac:chgData name="" userId="" providerId="" clId="Web-{A0AC5896-0265-48EA-AC3C-6BC069BC8D5A}" dt="2018-08-08T14:54:54.883" v="90"/>
          <ac:graphicFrameMkLst>
            <pc:docMk/>
            <pc:sldMk cId="1822449445" sldId="310"/>
            <ac:graphicFrameMk id="7" creationId="{00000000-0000-0000-0000-000000000000}"/>
          </ac:graphicFrameMkLst>
        </pc:graphicFrameChg>
      </pc:sldChg>
      <pc:sldChg chg="modSp">
        <pc:chgData name="" userId="" providerId="" clId="Web-{A0AC5896-0265-48EA-AC3C-6BC069BC8D5A}" dt="2018-08-08T15:06:36.436" v="201" actId="20577"/>
        <pc:sldMkLst>
          <pc:docMk/>
          <pc:sldMk cId="331706298" sldId="311"/>
        </pc:sldMkLst>
        <pc:spChg chg="mod">
          <ac:chgData name="" userId="" providerId="" clId="Web-{A0AC5896-0265-48EA-AC3C-6BC069BC8D5A}" dt="2018-08-08T15:06:36.436" v="201" actId="20577"/>
          <ac:spMkLst>
            <pc:docMk/>
            <pc:sldMk cId="331706298" sldId="311"/>
            <ac:spMk id="5" creationId="{00000000-0000-0000-0000-000000000000}"/>
          </ac:spMkLst>
        </pc:spChg>
      </pc:sldChg>
      <pc:sldChg chg="modSp">
        <pc:chgData name="" userId="" providerId="" clId="Web-{A0AC5896-0265-48EA-AC3C-6BC069BC8D5A}" dt="2018-08-08T15:10:21.895" v="286" actId="20577"/>
        <pc:sldMkLst>
          <pc:docMk/>
          <pc:sldMk cId="2843013206" sldId="312"/>
        </pc:sldMkLst>
        <pc:spChg chg="mod">
          <ac:chgData name="" userId="" providerId="" clId="Web-{A0AC5896-0265-48EA-AC3C-6BC069BC8D5A}" dt="2018-08-08T15:10:21.895" v="286" actId="20577"/>
          <ac:spMkLst>
            <pc:docMk/>
            <pc:sldMk cId="2843013206" sldId="312"/>
            <ac:spMk id="3" creationId="{00000000-0000-0000-0000-000000000000}"/>
          </ac:spMkLst>
        </pc:spChg>
      </pc:sldChg>
      <pc:sldChg chg="modSp">
        <pc:chgData name="" userId="" providerId="" clId="Web-{A0AC5896-0265-48EA-AC3C-6BC069BC8D5A}" dt="2018-08-08T15:11:31.646" v="304" actId="20577"/>
        <pc:sldMkLst>
          <pc:docMk/>
          <pc:sldMk cId="3512551177" sldId="316"/>
        </pc:sldMkLst>
        <pc:spChg chg="mod">
          <ac:chgData name="" userId="" providerId="" clId="Web-{A0AC5896-0265-48EA-AC3C-6BC069BC8D5A}" dt="2018-08-08T15:11:31.646" v="304" actId="20577"/>
          <ac:spMkLst>
            <pc:docMk/>
            <pc:sldMk cId="3512551177" sldId="316"/>
            <ac:spMk id="5" creationId="{00000000-0000-0000-0000-000000000000}"/>
          </ac:spMkLst>
        </pc:spChg>
      </pc:sldChg>
      <pc:sldChg chg="modSp">
        <pc:chgData name="" userId="" providerId="" clId="Web-{A0AC5896-0265-48EA-AC3C-6BC069BC8D5A}" dt="2018-08-08T15:11:18.474" v="300" actId="20577"/>
        <pc:sldMkLst>
          <pc:docMk/>
          <pc:sldMk cId="1876960312" sldId="317"/>
        </pc:sldMkLst>
        <pc:spChg chg="mod">
          <ac:chgData name="" userId="" providerId="" clId="Web-{A0AC5896-0265-48EA-AC3C-6BC069BC8D5A}" dt="2018-08-08T15:11:18.474" v="300" actId="20577"/>
          <ac:spMkLst>
            <pc:docMk/>
            <pc:sldMk cId="1876960312" sldId="317"/>
            <ac:spMk id="5" creationId="{00000000-0000-0000-0000-000000000000}"/>
          </ac:spMkLst>
        </pc:spChg>
      </pc:sldChg>
      <pc:sldChg chg="modSp">
        <pc:chgData name="" userId="" providerId="" clId="Web-{A0AC5896-0265-48EA-AC3C-6BC069BC8D5A}" dt="2018-08-08T15:16:12.828" v="347" actId="20577"/>
        <pc:sldMkLst>
          <pc:docMk/>
          <pc:sldMk cId="1492916581" sldId="318"/>
        </pc:sldMkLst>
        <pc:spChg chg="mod">
          <ac:chgData name="" userId="" providerId="" clId="Web-{A0AC5896-0265-48EA-AC3C-6BC069BC8D5A}" dt="2018-08-08T15:16:12.828" v="347" actId="20577"/>
          <ac:spMkLst>
            <pc:docMk/>
            <pc:sldMk cId="1492916581" sldId="318"/>
            <ac:spMk id="5" creationId="{00000000-0000-0000-0000-000000000000}"/>
          </ac:spMkLst>
        </pc:spChg>
      </pc:sldChg>
      <pc:sldChg chg="modSp">
        <pc:chgData name="" userId="" providerId="" clId="Web-{A0AC5896-0265-48EA-AC3C-6BC069BC8D5A}" dt="2018-08-08T15:19:17.344" v="355" actId="20577"/>
        <pc:sldMkLst>
          <pc:docMk/>
          <pc:sldMk cId="3417236840" sldId="321"/>
        </pc:sldMkLst>
        <pc:spChg chg="mod">
          <ac:chgData name="" userId="" providerId="" clId="Web-{A0AC5896-0265-48EA-AC3C-6BC069BC8D5A}" dt="2018-08-08T15:19:17.344" v="355" actId="20577"/>
          <ac:spMkLst>
            <pc:docMk/>
            <pc:sldMk cId="3417236840" sldId="321"/>
            <ac:spMk id="2" creationId="{00000000-0000-0000-0000-000000000000}"/>
          </ac:spMkLst>
        </pc:spChg>
      </pc:sldChg>
    </pc:docChg>
  </pc:docChgLst>
  <pc:docChgLst>
    <pc:chgData clId="Web-{6A6E5F4D-CFBB-408A-9CD3-B4D337230D26}"/>
    <pc:docChg chg="modSld">
      <pc:chgData name="" userId="" providerId="" clId="Web-{6A6E5F4D-CFBB-408A-9CD3-B4D337230D26}" dt="2018-08-08T16:10:07.634" v="265" actId="20577"/>
      <pc:docMkLst>
        <pc:docMk/>
      </pc:docMkLst>
      <pc:sldChg chg="modSp">
        <pc:chgData name="" userId="" providerId="" clId="Web-{6A6E5F4D-CFBB-408A-9CD3-B4D337230D26}" dt="2018-08-08T16:09:07.238" v="244" actId="20577"/>
        <pc:sldMkLst>
          <pc:docMk/>
          <pc:sldMk cId="2488899616" sldId="266"/>
        </pc:sldMkLst>
        <pc:spChg chg="mod">
          <ac:chgData name="" userId="" providerId="" clId="Web-{6A6E5F4D-CFBB-408A-9CD3-B4D337230D26}" dt="2018-08-08T16:09:07.238" v="244" actId="20577"/>
          <ac:spMkLst>
            <pc:docMk/>
            <pc:sldMk cId="2488899616" sldId="266"/>
            <ac:spMk id="3" creationId="{00000000-0000-0000-0000-000000000000}"/>
          </ac:spMkLst>
        </pc:spChg>
      </pc:sldChg>
      <pc:sldChg chg="modSp">
        <pc:chgData name="" userId="" providerId="" clId="Web-{6A6E5F4D-CFBB-408A-9CD3-B4D337230D26}" dt="2018-08-08T16:07:52.268" v="230" actId="20577"/>
        <pc:sldMkLst>
          <pc:docMk/>
          <pc:sldMk cId="2803370880" sldId="267"/>
        </pc:sldMkLst>
        <pc:spChg chg="mod">
          <ac:chgData name="" userId="" providerId="" clId="Web-{6A6E5F4D-CFBB-408A-9CD3-B4D337230D26}" dt="2018-08-08T16:07:52.268" v="230" actId="20577"/>
          <ac:spMkLst>
            <pc:docMk/>
            <pc:sldMk cId="2803370880" sldId="267"/>
            <ac:spMk id="3" creationId="{00000000-0000-0000-0000-000000000000}"/>
          </ac:spMkLst>
        </pc:spChg>
      </pc:sldChg>
      <pc:sldChg chg="modSp">
        <pc:chgData name="" userId="" providerId="" clId="Web-{6A6E5F4D-CFBB-408A-9CD3-B4D337230D26}" dt="2018-08-08T16:06:33.549" v="221" actId="20577"/>
        <pc:sldMkLst>
          <pc:docMk/>
          <pc:sldMk cId="1303104242" sldId="277"/>
        </pc:sldMkLst>
        <pc:spChg chg="mod">
          <ac:chgData name="" userId="" providerId="" clId="Web-{6A6E5F4D-CFBB-408A-9CD3-B4D337230D26}" dt="2018-08-08T16:06:33.549" v="221" actId="20577"/>
          <ac:spMkLst>
            <pc:docMk/>
            <pc:sldMk cId="1303104242" sldId="277"/>
            <ac:spMk id="3" creationId="{00000000-0000-0000-0000-000000000000}"/>
          </ac:spMkLst>
        </pc:spChg>
      </pc:sldChg>
      <pc:sldChg chg="addSp delSp modSp">
        <pc:chgData name="" userId="" providerId="" clId="Web-{6A6E5F4D-CFBB-408A-9CD3-B4D337230D26}" dt="2018-08-08T15:33:07.722" v="50" actId="20577"/>
        <pc:sldMkLst>
          <pc:docMk/>
          <pc:sldMk cId="460430807" sldId="284"/>
        </pc:sldMkLst>
        <pc:spChg chg="mod">
          <ac:chgData name="" userId="" providerId="" clId="Web-{6A6E5F4D-CFBB-408A-9CD3-B4D337230D26}" dt="2018-08-08T15:33:07.722" v="50" actId="20577"/>
          <ac:spMkLst>
            <pc:docMk/>
            <pc:sldMk cId="460430807" sldId="284"/>
            <ac:spMk id="2" creationId="{00000000-0000-0000-0000-000000000000}"/>
          </ac:spMkLst>
        </pc:spChg>
        <pc:spChg chg="mod">
          <ac:chgData name="" userId="" providerId="" clId="Web-{6A6E5F4D-CFBB-408A-9CD3-B4D337230D26}" dt="2018-08-08T15:32:17.424" v="45" actId="14100"/>
          <ac:spMkLst>
            <pc:docMk/>
            <pc:sldMk cId="460430807" sldId="284"/>
            <ac:spMk id="7" creationId="{00000000-0000-0000-0000-000000000000}"/>
          </ac:spMkLst>
        </pc:spChg>
        <pc:spChg chg="del">
          <ac:chgData name="" userId="" providerId="" clId="Web-{6A6E5F4D-CFBB-408A-9CD3-B4D337230D26}" dt="2018-08-08T15:24:22.970" v="0"/>
          <ac:spMkLst>
            <pc:docMk/>
            <pc:sldMk cId="460430807" sldId="284"/>
            <ac:spMk id="8" creationId="{A0C0EC9A-6765-480C-A4BE-7901B9E7C948}"/>
          </ac:spMkLst>
        </pc:spChg>
        <pc:spChg chg="mod ord">
          <ac:chgData name="" userId="" providerId="" clId="Web-{6A6E5F4D-CFBB-408A-9CD3-B4D337230D26}" dt="2018-08-08T15:31:00.799" v="38" actId="14100"/>
          <ac:spMkLst>
            <pc:docMk/>
            <pc:sldMk cId="460430807" sldId="284"/>
            <ac:spMk id="9" creationId="{00000000-0000-0000-0000-000000000000}"/>
          </ac:spMkLst>
        </pc:spChg>
        <pc:spChg chg="mod ord">
          <ac:chgData name="" userId="" providerId="" clId="Web-{6A6E5F4D-CFBB-408A-9CD3-B4D337230D26}" dt="2018-08-08T15:28:36.236" v="32" actId="14100"/>
          <ac:spMkLst>
            <pc:docMk/>
            <pc:sldMk cId="460430807" sldId="284"/>
            <ac:spMk id="10" creationId="{00000000-0000-0000-0000-000000000000}"/>
          </ac:spMkLst>
        </pc:spChg>
        <pc:picChg chg="add mod ord">
          <ac:chgData name="" userId="" providerId="" clId="Web-{6A6E5F4D-CFBB-408A-9CD3-B4D337230D26}" dt="2018-08-08T15:32:51.519" v="47" actId="14100"/>
          <ac:picMkLst>
            <pc:docMk/>
            <pc:sldMk cId="460430807" sldId="284"/>
            <ac:picMk id="3" creationId="{60D577B5-652B-475E-948F-4083096BE488}"/>
          </ac:picMkLst>
        </pc:picChg>
      </pc:sldChg>
      <pc:sldChg chg="addSp delSp modSp">
        <pc:chgData name="" userId="" providerId="" clId="Web-{6A6E5F4D-CFBB-408A-9CD3-B4D337230D26}" dt="2018-08-08T16:03:38.166" v="186" actId="1076"/>
        <pc:sldMkLst>
          <pc:docMk/>
          <pc:sldMk cId="2027887408" sldId="290"/>
        </pc:sldMkLst>
        <pc:spChg chg="mod">
          <ac:chgData name="" userId="" providerId="" clId="Web-{6A6E5F4D-CFBB-408A-9CD3-B4D337230D26}" dt="2018-08-08T16:03:34.385" v="185" actId="1076"/>
          <ac:spMkLst>
            <pc:docMk/>
            <pc:sldMk cId="2027887408" sldId="290"/>
            <ac:spMk id="12" creationId="{00000000-0000-0000-0000-000000000000}"/>
          </ac:spMkLst>
        </pc:spChg>
        <pc:spChg chg="mod">
          <ac:chgData name="" userId="" providerId="" clId="Web-{6A6E5F4D-CFBB-408A-9CD3-B4D337230D26}" dt="2018-08-08T16:03:22.413" v="183" actId="1076"/>
          <ac:spMkLst>
            <pc:docMk/>
            <pc:sldMk cId="2027887408" sldId="290"/>
            <ac:spMk id="15" creationId="{00000000-0000-0000-0000-000000000000}"/>
          </ac:spMkLst>
        </pc:spChg>
        <pc:picChg chg="add del mod ord">
          <ac:chgData name="" userId="" providerId="" clId="Web-{6A6E5F4D-CFBB-408A-9CD3-B4D337230D26}" dt="2018-08-08T16:02:47.335" v="178"/>
          <ac:picMkLst>
            <pc:docMk/>
            <pc:sldMk cId="2027887408" sldId="290"/>
            <ac:picMk id="4" creationId="{D5DBF701-8E8E-4A30-B1AF-1C58C477BE8B}"/>
          </ac:picMkLst>
        </pc:picChg>
        <pc:picChg chg="add mod ord">
          <ac:chgData name="" userId="" providerId="" clId="Web-{6A6E5F4D-CFBB-408A-9CD3-B4D337230D26}" dt="2018-08-08T16:03:14.772" v="182"/>
          <ac:picMkLst>
            <pc:docMk/>
            <pc:sldMk cId="2027887408" sldId="290"/>
            <ac:picMk id="7" creationId="{14F5A03D-96D4-4B9D-AD63-19F4D180B5FF}"/>
          </ac:picMkLst>
        </pc:picChg>
        <pc:picChg chg="del">
          <ac:chgData name="" userId="" providerId="" clId="Web-{6A6E5F4D-CFBB-408A-9CD3-B4D337230D26}" dt="2018-08-08T16:01:01.131" v="165"/>
          <ac:picMkLst>
            <pc:docMk/>
            <pc:sldMk cId="2027887408" sldId="290"/>
            <ac:picMk id="10" creationId="{00000000-0000-0000-0000-000000000000}"/>
          </ac:picMkLst>
        </pc:picChg>
        <pc:cxnChg chg="mod">
          <ac:chgData name="" userId="" providerId="" clId="Web-{6A6E5F4D-CFBB-408A-9CD3-B4D337230D26}" dt="2018-08-08T16:03:30.382" v="184" actId="1076"/>
          <ac:cxnSpMkLst>
            <pc:docMk/>
            <pc:sldMk cId="2027887408" sldId="290"/>
            <ac:cxnSpMk id="13" creationId="{00000000-0000-0000-0000-000000000000}"/>
          </ac:cxnSpMkLst>
        </pc:cxnChg>
        <pc:cxnChg chg="mod">
          <ac:chgData name="" userId="" providerId="" clId="Web-{6A6E5F4D-CFBB-408A-9CD3-B4D337230D26}" dt="2018-08-08T16:03:38.166" v="186" actId="1076"/>
          <ac:cxnSpMkLst>
            <pc:docMk/>
            <pc:sldMk cId="2027887408" sldId="290"/>
            <ac:cxnSpMk id="17" creationId="{00000000-0000-0000-0000-000000000000}"/>
          </ac:cxnSpMkLst>
        </pc:cxnChg>
      </pc:sldChg>
      <pc:sldChg chg="modSp">
        <pc:chgData name="" userId="" providerId="" clId="Web-{6A6E5F4D-CFBB-408A-9CD3-B4D337230D26}" dt="2018-08-08T15:46:16.136" v="143" actId="1076"/>
        <pc:sldMkLst>
          <pc:docMk/>
          <pc:sldMk cId="2330631380" sldId="291"/>
        </pc:sldMkLst>
        <pc:spChg chg="mod">
          <ac:chgData name="" userId="" providerId="" clId="Web-{6A6E5F4D-CFBB-408A-9CD3-B4D337230D26}" dt="2018-08-08T15:46:16.136" v="143" actId="1076"/>
          <ac:spMkLst>
            <pc:docMk/>
            <pc:sldMk cId="2330631380" sldId="291"/>
            <ac:spMk id="16" creationId="{00000000-0000-0000-0000-000000000000}"/>
          </ac:spMkLst>
        </pc:spChg>
        <pc:spChg chg="mod">
          <ac:chgData name="" userId="" providerId="" clId="Web-{6A6E5F4D-CFBB-408A-9CD3-B4D337230D26}" dt="2018-08-08T15:45:55.307" v="140" actId="1076"/>
          <ac:spMkLst>
            <pc:docMk/>
            <pc:sldMk cId="2330631380" sldId="291"/>
            <ac:spMk id="17" creationId="{00000000-0000-0000-0000-000000000000}"/>
          </ac:spMkLst>
        </pc:spChg>
        <pc:picChg chg="mod">
          <ac:chgData name="" userId="" providerId="" clId="Web-{6A6E5F4D-CFBB-408A-9CD3-B4D337230D26}" dt="2018-08-08T15:46:06.167" v="142" actId="1076"/>
          <ac:picMkLst>
            <pc:docMk/>
            <pc:sldMk cId="2330631380" sldId="291"/>
            <ac:picMk id="11" creationId="{00000000-0000-0000-0000-000000000000}"/>
          </ac:picMkLst>
        </pc:picChg>
      </pc:sldChg>
      <pc:sldChg chg="modSp">
        <pc:chgData name="" userId="" providerId="" clId="Web-{6A6E5F4D-CFBB-408A-9CD3-B4D337230D26}" dt="2018-08-08T16:06:54.643" v="227" actId="20577"/>
        <pc:sldMkLst>
          <pc:docMk/>
          <pc:sldMk cId="1181496031" sldId="296"/>
        </pc:sldMkLst>
        <pc:spChg chg="mod">
          <ac:chgData name="" userId="" providerId="" clId="Web-{6A6E5F4D-CFBB-408A-9CD3-B4D337230D26}" dt="2018-08-08T16:06:54.643" v="227" actId="20577"/>
          <ac:spMkLst>
            <pc:docMk/>
            <pc:sldMk cId="1181496031" sldId="296"/>
            <ac:spMk id="25603" creationId="{00000000-0000-0000-0000-000000000000}"/>
          </ac:spMkLst>
        </pc:spChg>
      </pc:sldChg>
      <pc:sldChg chg="addSp delSp modSp">
        <pc:chgData name="" userId="" providerId="" clId="Web-{6A6E5F4D-CFBB-408A-9CD3-B4D337230D26}" dt="2018-08-08T16:04:20.525" v="187" actId="20577"/>
        <pc:sldMkLst>
          <pc:docMk/>
          <pc:sldMk cId="229498033" sldId="302"/>
        </pc:sldMkLst>
        <pc:spChg chg="mod">
          <ac:chgData name="" userId="" providerId="" clId="Web-{6A6E5F4D-CFBB-408A-9CD3-B4D337230D26}" dt="2018-08-08T16:04:20.525" v="187" actId="20577"/>
          <ac:spMkLst>
            <pc:docMk/>
            <pc:sldMk cId="229498033" sldId="302"/>
            <ac:spMk id="2" creationId="{00000000-0000-0000-0000-000000000000}"/>
          </ac:spMkLst>
        </pc:spChg>
        <pc:spChg chg="mod">
          <ac:chgData name="" userId="" providerId="" clId="Web-{6A6E5F4D-CFBB-408A-9CD3-B4D337230D26}" dt="2018-08-08T15:35:31.475" v="60" actId="1076"/>
          <ac:spMkLst>
            <pc:docMk/>
            <pc:sldMk cId="229498033" sldId="302"/>
            <ac:spMk id="6" creationId="{00000000-0000-0000-0000-000000000000}"/>
          </ac:spMkLst>
        </pc:spChg>
        <pc:picChg chg="del">
          <ac:chgData name="" userId="" providerId="" clId="Web-{6A6E5F4D-CFBB-408A-9CD3-B4D337230D26}" dt="2018-08-08T15:34:27.207" v="53"/>
          <ac:picMkLst>
            <pc:docMk/>
            <pc:sldMk cId="229498033" sldId="302"/>
            <ac:picMk id="5" creationId="{00000000-0000-0000-0000-000000000000}"/>
          </ac:picMkLst>
        </pc:picChg>
        <pc:picChg chg="add mod ord">
          <ac:chgData name="" userId="" providerId="" clId="Web-{6A6E5F4D-CFBB-408A-9CD3-B4D337230D26}" dt="2018-08-08T15:35:50.991" v="63" actId="14100"/>
          <ac:picMkLst>
            <pc:docMk/>
            <pc:sldMk cId="229498033" sldId="302"/>
            <ac:picMk id="7" creationId="{486F05E2-081A-487D-AABC-68717AA710BC}"/>
          </ac:picMkLst>
        </pc:picChg>
      </pc:sldChg>
      <pc:sldChg chg="modSp">
        <pc:chgData name="" userId="" providerId="" clId="Web-{6A6E5F4D-CFBB-408A-9CD3-B4D337230D26}" dt="2018-08-08T16:05:26.312" v="214" actId="20577"/>
        <pc:sldMkLst>
          <pc:docMk/>
          <pc:sldMk cId="1949815197" sldId="303"/>
        </pc:sldMkLst>
        <pc:spChg chg="mod">
          <ac:chgData name="" userId="" providerId="" clId="Web-{6A6E5F4D-CFBB-408A-9CD3-B4D337230D26}" dt="2018-08-08T16:05:26.312" v="214" actId="20577"/>
          <ac:spMkLst>
            <pc:docMk/>
            <pc:sldMk cId="1949815197" sldId="303"/>
            <ac:spMk id="5" creationId="{00000000-0000-0000-0000-000000000000}"/>
          </ac:spMkLst>
        </pc:spChg>
      </pc:sldChg>
      <pc:sldChg chg="modSp">
        <pc:chgData name="" userId="" providerId="" clId="Web-{6A6E5F4D-CFBB-408A-9CD3-B4D337230D26}" dt="2018-08-08T15:36:39.039" v="72" actId="20577"/>
        <pc:sldMkLst>
          <pc:docMk/>
          <pc:sldMk cId="533413263" sldId="306"/>
        </pc:sldMkLst>
        <pc:spChg chg="mod">
          <ac:chgData name="" userId="" providerId="" clId="Web-{6A6E5F4D-CFBB-408A-9CD3-B4D337230D26}" dt="2018-08-08T15:36:39.039" v="72" actId="20577"/>
          <ac:spMkLst>
            <pc:docMk/>
            <pc:sldMk cId="533413263" sldId="306"/>
            <ac:spMk id="25603" creationId="{00000000-0000-0000-0000-000000000000}"/>
          </ac:spMkLst>
        </pc:spChg>
      </pc:sldChg>
      <pc:sldChg chg="modSp">
        <pc:chgData name="" userId="" providerId="" clId="Web-{6A6E5F4D-CFBB-408A-9CD3-B4D337230D26}" dt="2018-08-08T16:10:07.634" v="264" actId="20577"/>
        <pc:sldMkLst>
          <pc:docMk/>
          <pc:sldMk cId="331706298" sldId="311"/>
        </pc:sldMkLst>
        <pc:spChg chg="mod">
          <ac:chgData name="" userId="" providerId="" clId="Web-{6A6E5F4D-CFBB-408A-9CD3-B4D337230D26}" dt="2018-08-08T16:10:07.634" v="264" actId="20577"/>
          <ac:spMkLst>
            <pc:docMk/>
            <pc:sldMk cId="331706298" sldId="311"/>
            <ac:spMk id="5" creationId="{00000000-0000-0000-0000-000000000000}"/>
          </ac:spMkLst>
        </pc:spChg>
      </pc:sldChg>
      <pc:sldChg chg="modSp">
        <pc:chgData name="" userId="" providerId="" clId="Web-{6A6E5F4D-CFBB-408A-9CD3-B4D337230D26}" dt="2018-08-08T16:08:08.784" v="237" actId="20577"/>
        <pc:sldMkLst>
          <pc:docMk/>
          <pc:sldMk cId="2843013206" sldId="312"/>
        </pc:sldMkLst>
        <pc:spChg chg="mod">
          <ac:chgData name="" userId="" providerId="" clId="Web-{6A6E5F4D-CFBB-408A-9CD3-B4D337230D26}" dt="2018-08-08T16:08:08.784" v="237" actId="20577"/>
          <ac:spMkLst>
            <pc:docMk/>
            <pc:sldMk cId="2843013206" sldId="312"/>
            <ac:spMk id="3" creationId="{00000000-0000-0000-0000-000000000000}"/>
          </ac:spMkLst>
        </pc:spChg>
      </pc:sldChg>
      <pc:sldChg chg="modSp">
        <pc:chgData name="" userId="" providerId="" clId="Web-{6A6E5F4D-CFBB-408A-9CD3-B4D337230D26}" dt="2018-08-08T15:45:46.026" v="139" actId="1076"/>
        <pc:sldMkLst>
          <pc:docMk/>
          <pc:sldMk cId="2226997794" sldId="327"/>
        </pc:sldMkLst>
        <pc:spChg chg="mod">
          <ac:chgData name="" userId="" providerId="" clId="Web-{6A6E5F4D-CFBB-408A-9CD3-B4D337230D26}" dt="2018-08-08T15:38:47.383" v="87" actId="1076"/>
          <ac:spMkLst>
            <pc:docMk/>
            <pc:sldMk cId="2226997794" sldId="327"/>
            <ac:spMk id="9" creationId="{00000000-0000-0000-0000-000000000000}"/>
          </ac:spMkLst>
        </pc:spChg>
        <pc:spChg chg="mod">
          <ac:chgData name="" userId="" providerId="" clId="Web-{6A6E5F4D-CFBB-408A-9CD3-B4D337230D26}" dt="2018-08-08T15:39:07.789" v="88" actId="1076"/>
          <ac:spMkLst>
            <pc:docMk/>
            <pc:sldMk cId="2226997794" sldId="327"/>
            <ac:spMk id="10" creationId="{00000000-0000-0000-0000-000000000000}"/>
          </ac:spMkLst>
        </pc:spChg>
        <pc:spChg chg="mod">
          <ac:chgData name="" userId="" providerId="" clId="Web-{6A6E5F4D-CFBB-408A-9CD3-B4D337230D26}" dt="2018-08-08T15:45:46.026" v="139" actId="1076"/>
          <ac:spMkLst>
            <pc:docMk/>
            <pc:sldMk cId="2226997794" sldId="327"/>
            <ac:spMk id="11" creationId="{00000000-0000-0000-0000-000000000000}"/>
          </ac:spMkLst>
        </pc:spChg>
        <pc:spChg chg="mod">
          <ac:chgData name="" userId="" providerId="" clId="Web-{6A6E5F4D-CFBB-408A-9CD3-B4D337230D26}" dt="2018-08-08T15:45:34.901" v="138" actId="1076"/>
          <ac:spMkLst>
            <pc:docMk/>
            <pc:sldMk cId="2226997794" sldId="327"/>
            <ac:spMk id="13" creationId="{00000000-0000-0000-0000-000000000000}"/>
          </ac:spMkLst>
        </pc:spChg>
        <pc:spChg chg="mod">
          <ac:chgData name="" userId="" providerId="" clId="Web-{6A6E5F4D-CFBB-408A-9CD3-B4D337230D26}" dt="2018-08-08T15:43:24.525" v="131" actId="20577"/>
          <ac:spMkLst>
            <pc:docMk/>
            <pc:sldMk cId="2226997794" sldId="327"/>
            <ac:spMk id="15" creationId="{00000000-0000-0000-0000-000000000000}"/>
          </ac:spMkLst>
        </pc:spChg>
        <pc:spChg chg="mod">
          <ac:chgData name="" userId="" providerId="" clId="Web-{6A6E5F4D-CFBB-408A-9CD3-B4D337230D26}" dt="2018-08-08T15:44:29.791" v="137" actId="1076"/>
          <ac:spMkLst>
            <pc:docMk/>
            <pc:sldMk cId="2226997794" sldId="327"/>
            <ac:spMk id="16" creationId="{00000000-0000-0000-0000-000000000000}"/>
          </ac:spMkLst>
        </pc:spChg>
        <pc:cxnChg chg="mod">
          <ac:chgData name="" userId="" providerId="" clId="Web-{6A6E5F4D-CFBB-408A-9CD3-B4D337230D26}" dt="2018-08-08T15:44:12.166" v="135" actId="1076"/>
          <ac:cxnSpMkLst>
            <pc:docMk/>
            <pc:sldMk cId="2226997794" sldId="327"/>
            <ac:cxnSpMk id="18" creationId="{00000000-0000-0000-0000-000000000000}"/>
          </ac:cxnSpMkLst>
        </pc:cxnChg>
        <pc:cxnChg chg="mod">
          <ac:chgData name="" userId="" providerId="" clId="Web-{6A6E5F4D-CFBB-408A-9CD3-B4D337230D26}" dt="2018-08-08T15:44:22.213" v="136" actId="1076"/>
          <ac:cxnSpMkLst>
            <pc:docMk/>
            <pc:sldMk cId="2226997794" sldId="327"/>
            <ac:cxnSpMk id="21" creationId="{00000000-0000-0000-0000-000000000000}"/>
          </ac:cxnSpMkLst>
        </pc:cxnChg>
      </pc:sldChg>
      <pc:sldChg chg="addSp delSp modSp">
        <pc:chgData name="" userId="" providerId="" clId="Web-{6A6E5F4D-CFBB-408A-9CD3-B4D337230D26}" dt="2018-08-08T15:57:13.004" v="164" actId="1076"/>
        <pc:sldMkLst>
          <pc:docMk/>
          <pc:sldMk cId="694325908" sldId="328"/>
        </pc:sldMkLst>
        <pc:spChg chg="add del mod">
          <ac:chgData name="" userId="" providerId="" clId="Web-{6A6E5F4D-CFBB-408A-9CD3-B4D337230D26}" dt="2018-08-08T15:49:01.346" v="152"/>
          <ac:spMkLst>
            <pc:docMk/>
            <pc:sldMk cId="694325908" sldId="328"/>
            <ac:spMk id="5" creationId="{8FEE6D0A-C3D8-41E0-8E04-68729704EF69}"/>
          </ac:spMkLst>
        </pc:spChg>
        <pc:spChg chg="mod">
          <ac:chgData name="" userId="" providerId="" clId="Web-{6A6E5F4D-CFBB-408A-9CD3-B4D337230D26}" dt="2018-08-08T15:47:21.986" v="148" actId="1076"/>
          <ac:spMkLst>
            <pc:docMk/>
            <pc:sldMk cId="694325908" sldId="328"/>
            <ac:spMk id="7" creationId="{00000000-0000-0000-0000-000000000000}"/>
          </ac:spMkLst>
        </pc:spChg>
        <pc:spChg chg="mod">
          <ac:chgData name="" userId="" providerId="" clId="Web-{6A6E5F4D-CFBB-408A-9CD3-B4D337230D26}" dt="2018-08-08T15:57:13.004" v="164" actId="1076"/>
          <ac:spMkLst>
            <pc:docMk/>
            <pc:sldMk cId="694325908" sldId="328"/>
            <ac:spMk id="10" creationId="{00000000-0000-0000-0000-000000000000}"/>
          </ac:spMkLst>
        </pc:spChg>
        <pc:spChg chg="add del mod">
          <ac:chgData name="" userId="" providerId="" clId="Web-{6A6E5F4D-CFBB-408A-9CD3-B4D337230D26}" dt="2018-08-08T15:55:58.723" v="156"/>
          <ac:spMkLst>
            <pc:docMk/>
            <pc:sldMk cId="694325908" sldId="328"/>
            <ac:spMk id="14" creationId="{188EFC71-B53F-406C-BAA0-878DC593C547}"/>
          </ac:spMkLst>
        </pc:spChg>
        <pc:spChg chg="mod">
          <ac:chgData name="" userId="" providerId="" clId="Web-{6A6E5F4D-CFBB-408A-9CD3-B4D337230D26}" dt="2018-08-08T15:46:43.042" v="144" actId="1076"/>
          <ac:spMkLst>
            <pc:docMk/>
            <pc:sldMk cId="694325908" sldId="328"/>
            <ac:spMk id="19" creationId="{00000000-0000-0000-0000-000000000000}"/>
          </ac:spMkLst>
        </pc:spChg>
        <pc:picChg chg="del mod">
          <ac:chgData name="" userId="" providerId="" clId="Web-{6A6E5F4D-CFBB-408A-9CD3-B4D337230D26}" dt="2018-08-08T15:55:49.441" v="155"/>
          <ac:picMkLst>
            <pc:docMk/>
            <pc:sldMk cId="694325908" sldId="328"/>
            <ac:picMk id="6" creationId="{00000000-0000-0000-0000-000000000000}"/>
          </ac:picMkLst>
        </pc:picChg>
        <pc:picChg chg="add mod ord">
          <ac:chgData name="" userId="" providerId="" clId="Web-{6A6E5F4D-CFBB-408A-9CD3-B4D337230D26}" dt="2018-08-08T15:56:48.598" v="162" actId="1076"/>
          <ac:picMkLst>
            <pc:docMk/>
            <pc:sldMk cId="694325908" sldId="328"/>
            <ac:picMk id="15" creationId="{14C839BE-A8E7-4064-8F97-A7B95EBB8A4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4CF77-6B05-114E-914E-F892CDA68E0D}" type="datetimeFigureOut">
              <a:rPr lang="en-US" smtClean="0"/>
              <a:pPr/>
              <a:t>9/16/20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03BA2-9B40-914A-A2CD-2D1515C16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7A717-4004-4730-8FEC-7C0533E464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E4033-56C3-4E83-92F3-734198CCD7FC}" type="datetimeFigureOut">
              <a:rPr lang="en-US" smtClean="0"/>
              <a:pPr/>
              <a:t>9/16/20</a:t>
            </a:fld>
            <a:endParaRPr lang="en-US" dirty="0"/>
          </a:p>
        </p:txBody>
      </p:sp>
      <p:sp>
        <p:nvSpPr>
          <p:cNvPr id="14" name="Notes Placeholder 13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939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4572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HSA Contributions Part 2 partial</a:t>
            </a:r>
            <a:r>
              <a:rPr lang="en-US" b="1" baseline="0" dirty="0" smtClean="0"/>
              <a:t> </a:t>
            </a:r>
            <a:r>
              <a:rPr lang="en-US" b="1" baseline="0" smtClean="0"/>
              <a:t>year eligibility</a:t>
            </a:r>
            <a:r>
              <a:rPr lang="en-US" b="1" smtClean="0"/>
              <a:t> </a:t>
            </a:r>
            <a:r>
              <a:rPr lang="en-US" b="1" dirty="0" smtClean="0"/>
              <a:t>Distributions</a:t>
            </a:r>
            <a:r>
              <a:rPr lang="en-US" b="1" baseline="0" dirty="0" smtClean="0"/>
              <a:t> and rules for married taxpayers covered in separate videos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ACBA5771-2218-4852-902E-77BB0D4D28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376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F07F8E-1CD9-4420-A0F6-18114577D57D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2750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7A717-4004-4730-8FEC-7C0533E4646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ACBA5771-2218-4852-902E-77BB0D4D281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547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697341"/>
            <a:ext cx="6966441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2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3" y="5056021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8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6456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39" indent="-227008">
              <a:defRPr/>
            </a:lvl4pPr>
            <a:lvl5pPr marL="2397065" indent="-227008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9295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1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4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25670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6" pos="9259" userDrawn="1">
          <p15:clr>
            <a:srgbClr val="FBAE40"/>
          </p15:clr>
        </p15:guide>
        <p15:guide id="8" pos="520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1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7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8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7" y="2174878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129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5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8" y="4108454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95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3815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6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459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2" y="6265304"/>
            <a:ext cx="518079" cy="365125"/>
          </a:xfrm>
        </p:spPr>
        <p:txBody>
          <a:bodyPr/>
          <a:lstStyle/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2828543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9" y="2278381"/>
            <a:ext cx="5730240" cy="1143001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6" y="6132291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9857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9" y="6265304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4"/>
            <a:ext cx="936487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FDC5-7241-4108-B500-04EC5A9C304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33790" y="6174257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33788" y="6174257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5" y="431029"/>
            <a:ext cx="315577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808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78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05" indent="-341305" algn="l" defTabSz="457178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38130" algn="l" defTabSz="457178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15" indent="-285744" algn="l" defTabSz="457178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4571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5" y="3824341"/>
            <a:ext cx="6966441" cy="1112839"/>
          </a:xfrm>
        </p:spPr>
        <p:txBody>
          <a:bodyPr/>
          <a:lstStyle/>
          <a:p>
            <a:r>
              <a:rPr lang="en-US" dirty="0" smtClean="0"/>
              <a:t>Comprehensive</a:t>
            </a:r>
          </a:p>
          <a:p>
            <a:r>
              <a:rPr lang="en-US" dirty="0" smtClean="0"/>
              <a:t>Publish date: </a:t>
            </a:r>
            <a:r>
              <a:rPr lang="en-US" smtClean="0"/>
              <a:t>September 15,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58" y="2574012"/>
            <a:ext cx="6970533" cy="1219200"/>
          </a:xfrm>
        </p:spPr>
        <p:txBody>
          <a:bodyPr/>
          <a:lstStyle/>
          <a:p>
            <a:r>
              <a:rPr lang="en-US" dirty="0" smtClean="0"/>
              <a:t>NTTC Virtual Training</a:t>
            </a:r>
            <a:br>
              <a:rPr lang="en-US" dirty="0" smtClean="0"/>
            </a:br>
            <a:r>
              <a:rPr lang="en-US" dirty="0" smtClean="0"/>
              <a:t>Health Savings Accounts</a:t>
            </a:r>
            <a:br>
              <a:rPr lang="en-US" dirty="0" smtClean="0"/>
            </a:br>
            <a:r>
              <a:rPr lang="en-US" dirty="0" smtClean="0"/>
              <a:t>Part 3</a:t>
            </a:r>
            <a:br>
              <a:rPr lang="en-US" dirty="0" smtClean="0"/>
            </a:br>
            <a:r>
              <a:rPr lang="en-US" dirty="0" smtClean="0"/>
              <a:t>Rules for Married Individuals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4978614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Ray and Jan are married and full year HSA eligible</a:t>
            </a:r>
          </a:p>
          <a:p>
            <a:r>
              <a:rPr lang="en-US" dirty="0" smtClean="0"/>
              <a:t>Ray is 58 years old, Jan is 53 and they have 2 children</a:t>
            </a:r>
          </a:p>
          <a:p>
            <a:r>
              <a:rPr lang="en-US" dirty="0" smtClean="0"/>
              <a:t>Ray has </a:t>
            </a:r>
            <a:r>
              <a:rPr lang="en-US" b="1" dirty="0" smtClean="0"/>
              <a:t>self-only </a:t>
            </a:r>
            <a:r>
              <a:rPr lang="en-US" dirty="0" smtClean="0"/>
              <a:t>HDHP, Jan has </a:t>
            </a:r>
            <a:r>
              <a:rPr lang="en-US" b="1" dirty="0" smtClean="0"/>
              <a:t>family</a:t>
            </a:r>
            <a:r>
              <a:rPr lang="en-US" dirty="0" smtClean="0"/>
              <a:t> HDHP, both have an HSA</a:t>
            </a:r>
          </a:p>
          <a:p>
            <a:r>
              <a:rPr lang="en-US" dirty="0" smtClean="0"/>
              <a:t>They may split the family ($7,000) </a:t>
            </a:r>
            <a:r>
              <a:rPr lang="en-US" dirty="0" smtClean="0">
                <a:solidFill>
                  <a:srgbClr val="0000FF"/>
                </a:solidFill>
              </a:rPr>
              <a:t>2019</a:t>
            </a:r>
            <a:r>
              <a:rPr lang="en-US" dirty="0" smtClean="0"/>
              <a:t> contribution limit equally or may agree on a different division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Ray can contribute an additional $1,000 to his HSA because he is 58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Married Taxpayer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75800" y="1175708"/>
            <a:ext cx="1978527" cy="4308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200" b="1" dirty="0" smtClean="0"/>
              <a:t>Pub 4012 Tab E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3370880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	2019 </a:t>
            </a:r>
            <a:r>
              <a:rPr lang="en-US" dirty="0" smtClean="0"/>
              <a:t>HSA family contribution limit = $7,000 (divided as agreed) + $1,000 catch-up contribution for Ray only</a:t>
            </a:r>
          </a:p>
          <a:p>
            <a:r>
              <a:rPr lang="en-US" dirty="0" smtClean="0"/>
              <a:t>Ray contributes $7,500 to his HSA ($6,500 + $1,000 catch-up contribution)</a:t>
            </a:r>
          </a:p>
          <a:p>
            <a:r>
              <a:rPr lang="en-US" dirty="0" smtClean="0"/>
              <a:t>Jan contributes $500 to her HSA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TaxSlayer Entry using 2019 Practice Lab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True or False?</a:t>
            </a:r>
          </a:p>
          <a:p>
            <a:r>
              <a:rPr lang="en-US" dirty="0" smtClean="0"/>
              <a:t>Pat and Raj and married and both have </a:t>
            </a:r>
            <a:r>
              <a:rPr lang="en-US" b="1" dirty="0" smtClean="0"/>
              <a:t>self-only </a:t>
            </a:r>
            <a:r>
              <a:rPr lang="en-US" dirty="0" smtClean="0"/>
              <a:t>high deductible health plans (HDHP) and each has an HSA. They can decide amongst themselves how to divide the 2020  $7,100 HSA contribution and deduction limit between their </a:t>
            </a:r>
            <a:r>
              <a:rPr lang="en-US" dirty="0" err="1" smtClean="0"/>
              <a:t>HSAs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False. </a:t>
            </a:r>
            <a:r>
              <a:rPr lang="en-US" b="1" dirty="0" smtClean="0">
                <a:solidFill>
                  <a:srgbClr val="0000FF"/>
                </a:solidFill>
              </a:rPr>
              <a:t>If</a:t>
            </a:r>
            <a:r>
              <a:rPr lang="en-US" dirty="0" smtClean="0">
                <a:solidFill>
                  <a:srgbClr val="0000FF"/>
                </a:solidFill>
              </a:rPr>
              <a:t> either Pat or Raj had a </a:t>
            </a:r>
            <a:r>
              <a:rPr lang="en-US" b="1" dirty="0" smtClean="0">
                <a:solidFill>
                  <a:srgbClr val="0000FF"/>
                </a:solidFill>
              </a:rPr>
              <a:t>family</a:t>
            </a:r>
            <a:r>
              <a:rPr lang="en-US" dirty="0" smtClean="0">
                <a:solidFill>
                  <a:srgbClr val="0000FF"/>
                </a:solidFill>
              </a:rPr>
              <a:t> HDHP they could decide how to split the $7,100 between their </a:t>
            </a:r>
            <a:r>
              <a:rPr lang="en-US" dirty="0" err="1" smtClean="0">
                <a:solidFill>
                  <a:srgbClr val="0000FF"/>
                </a:solidFill>
              </a:rPr>
              <a:t>HSAs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Check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2" y="2102125"/>
            <a:ext cx="10913167" cy="40233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Pub 4012 Tab E – Adjustments to Income</a:t>
            </a:r>
          </a:p>
          <a:p>
            <a:r>
              <a:rPr lang="en-US" dirty="0" smtClean="0"/>
              <a:t>Pub 4491</a:t>
            </a:r>
          </a:p>
          <a:p>
            <a:r>
              <a:rPr lang="en-US" smtClean="0"/>
              <a:t>Pub </a:t>
            </a:r>
            <a:r>
              <a:rPr lang="en-US" dirty="0" smtClean="0"/>
              <a:t>969</a:t>
            </a:r>
          </a:p>
          <a:p>
            <a:r>
              <a:rPr lang="en-US" dirty="0" smtClean="0"/>
              <a:t>Form 8889 Instructions</a:t>
            </a:r>
          </a:p>
          <a:p>
            <a:r>
              <a:rPr lang="en-US" dirty="0" smtClean="0"/>
              <a:t>Link &amp; Learn Taxes Health Savings Accounts (HSA)</a:t>
            </a:r>
          </a:p>
          <a:p>
            <a:r>
              <a:rPr lang="en-US" dirty="0" smtClean="0"/>
              <a:t>NTTC Slide deck 44 Health Savings Account</a:t>
            </a:r>
          </a:p>
          <a:p>
            <a:r>
              <a:rPr lang="en-US" dirty="0" smtClean="0"/>
              <a:t>NTTC HSA video series: AARP Portal &gt; “</a:t>
            </a:r>
            <a:r>
              <a:rPr lang="en-US" sz="3176" dirty="0" smtClean="0"/>
              <a:t>Online Training and Video Guide</a:t>
            </a:r>
            <a:r>
              <a:rPr lang="en-US" sz="2706" dirty="0" smtClean="0"/>
              <a:t>”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HSA Contributions Resources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1" y="1280923"/>
            <a:ext cx="11671299" cy="76943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2100" dirty="0" smtClean="0"/>
              <a:t>There </a:t>
            </a:r>
            <a:r>
              <a:rPr lang="en-US" sz="2100" dirty="0"/>
              <a:t>are significant aspects </a:t>
            </a:r>
            <a:r>
              <a:rPr lang="en-US" sz="2100" dirty="0" smtClean="0"/>
              <a:t>of tax law that </a:t>
            </a:r>
            <a:r>
              <a:rPr lang="en-US" sz="2100" dirty="0"/>
              <a:t>have NOT been </a:t>
            </a:r>
            <a:r>
              <a:rPr lang="en-US" sz="2100" dirty="0" smtClean="0"/>
              <a:t>covered.  You need to be </a:t>
            </a:r>
            <a:r>
              <a:rPr lang="en-US" sz="2100" dirty="0"/>
              <a:t>aware before you prepare a </a:t>
            </a:r>
            <a:r>
              <a:rPr lang="en-US" sz="2100" dirty="0" smtClean="0"/>
              <a:t>return.</a:t>
            </a:r>
            <a:r>
              <a:rPr lang="en-US" sz="2100" dirty="0"/>
              <a:t>  Find complete information in the resources below.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1 HSA Contributions – </a:t>
            </a:r>
            <a:r>
              <a:rPr lang="en-US" dirty="0" smtClean="0">
                <a:solidFill>
                  <a:srgbClr val="0000FF"/>
                </a:solidFill>
              </a:rPr>
              <a:t>Core</a:t>
            </a:r>
          </a:p>
          <a:p>
            <a:pPr lvl="1"/>
            <a:r>
              <a:rPr lang="en-US" dirty="0" smtClean="0"/>
              <a:t>Full year eligibility</a:t>
            </a:r>
          </a:p>
          <a:p>
            <a:r>
              <a:rPr lang="en-US" dirty="0" smtClean="0"/>
              <a:t>Part 2 HSA Contributions – Comprehensive	</a:t>
            </a:r>
          </a:p>
          <a:p>
            <a:pPr lvl="1"/>
            <a:r>
              <a:rPr lang="en-US" dirty="0" smtClean="0"/>
              <a:t>Partial year eligibility</a:t>
            </a:r>
          </a:p>
          <a:p>
            <a:r>
              <a:rPr lang="en-US" dirty="0" smtClean="0"/>
              <a:t>Part 3 Rules for Married Taxpayers – Comprehensive</a:t>
            </a:r>
          </a:p>
          <a:p>
            <a:r>
              <a:rPr lang="en-US" dirty="0" smtClean="0"/>
              <a:t>Part 4 HSA Distributions – </a:t>
            </a:r>
            <a:r>
              <a:rPr lang="en-US" dirty="0" smtClean="0">
                <a:solidFill>
                  <a:srgbClr val="0000FF"/>
                </a:solidFill>
              </a:rPr>
              <a:t>Core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HSA Video Series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type of savings account that allows taxpayers to set aside pre-taxed money to pay for qualified medical expenses</a:t>
            </a:r>
          </a:p>
          <a:p>
            <a:r>
              <a:rPr lang="en-US" dirty="0" smtClean="0"/>
              <a:t>Contributions can be made by qualified individuals, employers, any other individuals</a:t>
            </a:r>
          </a:p>
          <a:p>
            <a:r>
              <a:rPr lang="en-US" dirty="0" smtClean="0"/>
              <a:t>Contribution limits based on type of High Deductible Health Plan  (self-only or family), age, and dates eligible to contribute </a:t>
            </a:r>
          </a:p>
          <a:p>
            <a:r>
              <a:rPr lang="en-US" altLang="en-US" dirty="0" smtClean="0"/>
              <a:t>Special rules for married taxpayers </a:t>
            </a:r>
          </a:p>
          <a:p>
            <a:pPr lvl="1"/>
            <a:r>
              <a:rPr lang="en-US" altLang="en-US" dirty="0" smtClean="0"/>
              <a:t>No joint </a:t>
            </a:r>
            <a:r>
              <a:rPr lang="en-US" altLang="en-US" dirty="0" err="1" smtClean="0"/>
              <a:t>HSAs</a:t>
            </a:r>
            <a:r>
              <a:rPr lang="en-US" alt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Savings Account Review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80400" y="1193800"/>
            <a:ext cx="26543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Pubs 4012 and 969</a:t>
            </a:r>
            <a:endParaRPr lang="en-U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ADDD-0353-45F1-AB55-E763F675BE5A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00FF"/>
                </a:solidFill>
              </a:rPr>
              <a:t>2019</a:t>
            </a:r>
            <a:r>
              <a:rPr lang="en-US" altLang="en-US" dirty="0" smtClean="0"/>
              <a:t> HSA contribution limit</a:t>
            </a:r>
            <a:endParaRPr lang="en-US" dirty="0" smtClean="0"/>
          </a:p>
          <a:p>
            <a:pPr lvl="1"/>
            <a:r>
              <a:rPr lang="en-US" altLang="en-US" dirty="0" smtClean="0"/>
              <a:t>$3,500 for self-only HDHP</a:t>
            </a:r>
          </a:p>
          <a:p>
            <a:pPr lvl="1"/>
            <a:r>
              <a:rPr lang="en-US" altLang="en-US" dirty="0" smtClean="0"/>
              <a:t>$7,000 for family HDHP</a:t>
            </a:r>
          </a:p>
          <a:p>
            <a:pPr lvl="1"/>
            <a:r>
              <a:rPr lang="en-US" altLang="en-US" dirty="0" smtClean="0"/>
              <a:t>Additional $1,000 if age 55 or older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smtClean="0"/>
              <a:t>2020 HSA contribution limit</a:t>
            </a:r>
            <a:endParaRPr lang="en-US" smtClean="0"/>
          </a:p>
          <a:p>
            <a:pPr lvl="1"/>
            <a:r>
              <a:rPr lang="en-US" altLang="en-US" smtClean="0"/>
              <a:t>$3,550 for self-only HDHP</a:t>
            </a:r>
          </a:p>
          <a:p>
            <a:pPr lvl="1"/>
            <a:r>
              <a:rPr lang="en-US" altLang="en-US" smtClean="0"/>
              <a:t>$7,100 for family HDHP</a:t>
            </a:r>
          </a:p>
          <a:p>
            <a:pPr lvl="1"/>
            <a:r>
              <a:rPr lang="en-US" altLang="en-US" smtClean="0"/>
              <a:t>Additional $1,000 if age 55 or older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Savings Account Review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442746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</a:p>
          <a:p>
            <a:pPr lvl="1"/>
            <a:r>
              <a:rPr lang="en-US" dirty="0" smtClean="0"/>
              <a:t>One spouse enrolled in HDHP and has an HSA</a:t>
            </a:r>
          </a:p>
          <a:p>
            <a:pPr lvl="1"/>
            <a:r>
              <a:rPr lang="en-US" dirty="0" smtClean="0"/>
              <a:t>Other spouse no HDHP no HSA</a:t>
            </a:r>
          </a:p>
          <a:p>
            <a:pPr lvl="1"/>
            <a:r>
              <a:rPr lang="en-US" dirty="0" smtClean="0"/>
              <a:t>Spouse not covered by </a:t>
            </a:r>
            <a:r>
              <a:rPr lang="en-US" smtClean="0"/>
              <a:t>HDHP with no </a:t>
            </a:r>
            <a:r>
              <a:rPr lang="en-US" dirty="0" smtClean="0"/>
              <a:t>HSA not a factor in determining contribution limitation</a:t>
            </a:r>
          </a:p>
          <a:p>
            <a:pPr lvl="1"/>
            <a:r>
              <a:rPr lang="en-US" dirty="0" smtClean="0"/>
              <a:t>Normal self-only or family limits apply to spouse with HSA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Limits for Married Taxpayers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Scenario 2</a:t>
            </a:r>
          </a:p>
          <a:p>
            <a:pPr lvl="1"/>
            <a:r>
              <a:rPr lang="en-US" dirty="0" smtClean="0"/>
              <a:t>Both spouse enrolled in self-only HDHP and each has an HSA</a:t>
            </a:r>
          </a:p>
          <a:p>
            <a:pPr lvl="1"/>
            <a:r>
              <a:rPr lang="en-US" dirty="0" smtClean="0"/>
              <a:t>Normal self-only limits apply to both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Limits for Married Taxpayers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Scenario 3 </a:t>
            </a:r>
          </a:p>
          <a:p>
            <a:pPr lvl="1"/>
            <a:r>
              <a:rPr lang="en-US" dirty="0" smtClean="0"/>
              <a:t>Each spouse has HDHP coverage and an HSA</a:t>
            </a:r>
          </a:p>
          <a:p>
            <a:pPr lvl="1"/>
            <a:r>
              <a:rPr lang="en-US" dirty="0" smtClean="0"/>
              <a:t>At least one spouse is enrolled in family HDHP</a:t>
            </a:r>
          </a:p>
          <a:p>
            <a:pPr lvl="1"/>
            <a:r>
              <a:rPr lang="en-US" dirty="0" smtClean="0"/>
              <a:t>Other spouse may have </a:t>
            </a:r>
            <a:r>
              <a:rPr lang="en-US" b="1" dirty="0" smtClean="0"/>
              <a:t>self-only </a:t>
            </a:r>
            <a:r>
              <a:rPr lang="en-US" dirty="0" smtClean="0"/>
              <a:t>or family coverage</a:t>
            </a:r>
          </a:p>
          <a:p>
            <a:pPr lvl="1"/>
            <a:r>
              <a:rPr lang="en-US" dirty="0" smtClean="0"/>
              <a:t>Both treated as having family coverage (select “family” for both in TaxSlayer)</a:t>
            </a:r>
          </a:p>
          <a:p>
            <a:pPr lvl="2"/>
            <a:r>
              <a:rPr lang="en-US" dirty="0" smtClean="0"/>
              <a:t>Family contribution limit $7,100 applies (subject to full year eligibility)</a:t>
            </a:r>
          </a:p>
          <a:p>
            <a:pPr lvl="2"/>
            <a:r>
              <a:rPr lang="en-US" dirty="0" smtClean="0"/>
              <a:t>Divide as agreed</a:t>
            </a:r>
          </a:p>
          <a:p>
            <a:pPr lvl="2"/>
            <a:r>
              <a:rPr lang="en-US" dirty="0" smtClean="0"/>
              <a:t>No agreement = $3,550 contribution limit each spouse (subject to full year eligibility rules)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Limits for Married Taxpayers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scenarios</a:t>
            </a:r>
          </a:p>
          <a:p>
            <a:pPr lvl="1"/>
            <a:r>
              <a:rPr lang="en-US" dirty="0" smtClean="0"/>
              <a:t>Each spouse 55 years old or older HSA eligible can increase their contribution with $1,000 catch-up contribution (subject to full year eligibility rules)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Limits for Married Taxpayers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DFDC5-7241-4108-B500-04EC5A9C304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True or False</a:t>
            </a:r>
          </a:p>
          <a:p>
            <a:r>
              <a:rPr lang="en-US" dirty="0" smtClean="0"/>
              <a:t>When one spouse is age 55 or older, either spouse can add up to $1,000 (catch-up contribution) to their HSA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False. Only the spouse that is age 55 or older can make the catch-up contribution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Check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:a="http://schemas.openxmlformats.org/drawingml/2006/main" xmlns="" name="AARPF PPTX Template Wide v2.potx" id="{A309F09A-D3F6-47D0-BBBB-3A71145426D5}" vid="{CFB015DD-FEA0-48F6-AF59-C346941A5F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35920</TotalTime>
  <Words>827</Words>
  <Application>Microsoft Macintosh PowerPoint</Application>
  <PresentationFormat>Custom</PresentationFormat>
  <Paragraphs>106</Paragraphs>
  <Slides>13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2018 Templet</vt:lpstr>
      <vt:lpstr>NTTC Virtual Training Health Savings Accounts Part 3 Rules for Married Individuals  </vt:lpstr>
      <vt:lpstr>HSA Video Series</vt:lpstr>
      <vt:lpstr>Health Savings Account Review</vt:lpstr>
      <vt:lpstr>Health Savings Account Review</vt:lpstr>
      <vt:lpstr>Determining Limits for Married Taxpayers</vt:lpstr>
      <vt:lpstr>Determining Limits for Married Taxpayers</vt:lpstr>
      <vt:lpstr>Determining Limits for Married Taxpayers</vt:lpstr>
      <vt:lpstr>Determining Limits for Married Taxpayers</vt:lpstr>
      <vt:lpstr>Knowledge Check</vt:lpstr>
      <vt:lpstr>Example: Married Taxpayer</vt:lpstr>
      <vt:lpstr>TaxSlayer Entry using 2019 Practice Lab</vt:lpstr>
      <vt:lpstr>Knowledge Check</vt:lpstr>
      <vt:lpstr>HSA Contributions 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culp</dc:creator>
  <cp:lastModifiedBy>Lynn Wills</cp:lastModifiedBy>
  <cp:revision>435</cp:revision>
  <dcterms:created xsi:type="dcterms:W3CDTF">2020-09-16T19:14:28Z</dcterms:created>
  <dcterms:modified xsi:type="dcterms:W3CDTF">2020-09-16T19:15:24Z</dcterms:modified>
</cp:coreProperties>
</file>